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0" r:id="rId5"/>
    <p:sldId id="258" r:id="rId6"/>
    <p:sldId id="267" r:id="rId7"/>
    <p:sldId id="266" r:id="rId8"/>
    <p:sldId id="269" r:id="rId9"/>
    <p:sldId id="263" r:id="rId10"/>
    <p:sldId id="264" r:id="rId11"/>
    <p:sldId id="268" r:id="rId1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965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744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873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969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677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53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290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314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54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61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6887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2098EE-DF42-47D9-B1B8-217879CE06A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D9E30-6C70-4492-9A2D-6124B75E151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5467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222"/>
            <a:ext cx="9159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395536" y="1772817"/>
            <a:ext cx="8062664" cy="1827634"/>
          </a:xfrm>
        </p:spPr>
        <p:txBody>
          <a:bodyPr>
            <a:normAutofit/>
          </a:bodyPr>
          <a:lstStyle/>
          <a:p>
            <a:pPr algn="just"/>
            <a:r>
              <a:rPr lang="ko-KR" altLang="en-US" sz="2800" dirty="0" smtClean="0"/>
              <a:t>    차오르는 쓰레기통에서 네 </a:t>
            </a:r>
            <a:r>
              <a:rPr lang="ko-KR" altLang="en-US" sz="2800" err="1" smtClean="0"/>
              <a:t>알람이</a:t>
            </a:r>
            <a:r>
              <a:rPr lang="ko-KR" altLang="en-US" sz="2800" smtClean="0"/>
              <a:t> 보내진거야</a:t>
            </a:r>
            <a:endParaRPr lang="ko-KR" altLang="en-US" sz="28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339752" y="4293096"/>
            <a:ext cx="6400800" cy="1752600"/>
          </a:xfrm>
        </p:spPr>
        <p:txBody>
          <a:bodyPr>
            <a:normAutofit/>
          </a:bodyPr>
          <a:lstStyle/>
          <a:p>
            <a:pPr algn="r"/>
            <a:r>
              <a:rPr lang="ko-KR" altLang="en-US" sz="2000" b="1" dirty="0" err="1" smtClean="0"/>
              <a:t>만들어듀오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(</a:t>
            </a:r>
            <a:r>
              <a:rPr lang="ko-KR" altLang="en-US" sz="2000" b="1" dirty="0" smtClean="0"/>
              <a:t>최영석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이상목</a:t>
            </a:r>
            <a:r>
              <a:rPr lang="en-US" altLang="ko-KR" sz="2000" b="1" dirty="0" smtClean="0"/>
              <a:t>)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1757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모서리가 둥근 직사각형 71"/>
          <p:cNvSpPr/>
          <p:nvPr/>
        </p:nvSpPr>
        <p:spPr>
          <a:xfrm>
            <a:off x="3419872" y="5013176"/>
            <a:ext cx="1804424" cy="136815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쓰레기통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3" name="모서리가 둥근 직사각형 72"/>
          <p:cNvSpPr/>
          <p:nvPr/>
        </p:nvSpPr>
        <p:spPr>
          <a:xfrm>
            <a:off x="1364709" y="5013176"/>
            <a:ext cx="1862110" cy="136815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쓰레기통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1364709" y="332656"/>
            <a:ext cx="6552728" cy="136815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중앙 제어 장치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6166274" y="5013176"/>
            <a:ext cx="1862110" cy="136815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쓰레기통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1422688" y="1268760"/>
            <a:ext cx="1746739" cy="4176464"/>
            <a:chOff x="1422688" y="1268760"/>
            <a:chExt cx="1746739" cy="4176464"/>
          </a:xfrm>
        </p:grpSpPr>
        <p:grpSp>
          <p:nvGrpSpPr>
            <p:cNvPr id="33" name="그룹 32"/>
            <p:cNvGrpSpPr/>
            <p:nvPr/>
          </p:nvGrpSpPr>
          <p:grpSpPr>
            <a:xfrm>
              <a:off x="1422688" y="2060848"/>
              <a:ext cx="1746739" cy="2580130"/>
              <a:chOff x="1422688" y="2528900"/>
              <a:chExt cx="6552728" cy="2279940"/>
            </a:xfrm>
          </p:grpSpPr>
          <p:sp>
            <p:nvSpPr>
              <p:cNvPr id="5" name="모서리가 둥근 직사각형 4"/>
              <p:cNvSpPr/>
              <p:nvPr/>
            </p:nvSpPr>
            <p:spPr>
              <a:xfrm>
                <a:off x="1422688" y="2528900"/>
                <a:ext cx="6552728" cy="2279940"/>
              </a:xfrm>
              <a:prstGeom prst="round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모서리가 둥근 직사각형 5"/>
              <p:cNvSpPr/>
              <p:nvPr/>
            </p:nvSpPr>
            <p:spPr>
              <a:xfrm>
                <a:off x="1922200" y="2924944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블루투스</a:t>
                </a:r>
                <a:endParaRPr lang="ko-KR" altLang="en-US" sz="1200" dirty="0"/>
              </a:p>
            </p:txBody>
          </p:sp>
          <p:sp>
            <p:nvSpPr>
              <p:cNvPr id="9" name="모서리가 둥근 직사각형 8"/>
              <p:cNvSpPr/>
              <p:nvPr/>
            </p:nvSpPr>
            <p:spPr>
              <a:xfrm>
                <a:off x="4014976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아두이노</a:t>
                </a:r>
                <a:endParaRPr lang="ko-KR" altLang="en-US" sz="1200" dirty="0"/>
              </a:p>
            </p:txBody>
          </p:sp>
          <p:sp>
            <p:nvSpPr>
              <p:cNvPr id="10" name="모서리가 둥근 직사각형 9"/>
              <p:cNvSpPr/>
              <p:nvPr/>
            </p:nvSpPr>
            <p:spPr>
              <a:xfrm>
                <a:off x="6084168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smtClean="0"/>
                  <a:t>초음파</a:t>
                </a:r>
                <a:endParaRPr lang="ko-KR" altLang="en-US" sz="1200" dirty="0"/>
              </a:p>
            </p:txBody>
          </p:sp>
          <p:cxnSp>
            <p:nvCxnSpPr>
              <p:cNvPr id="14" name="직선 화살표 연결선 13"/>
              <p:cNvCxnSpPr/>
              <p:nvPr/>
            </p:nvCxnSpPr>
            <p:spPr>
              <a:xfrm>
                <a:off x="3509882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/>
              <p:nvPr/>
            </p:nvCxnSpPr>
            <p:spPr>
              <a:xfrm flipH="1">
                <a:off x="3491880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화살표 연결선 26"/>
              <p:cNvCxnSpPr/>
              <p:nvPr/>
            </p:nvCxnSpPr>
            <p:spPr>
              <a:xfrm>
                <a:off x="5598114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화살표 연결선 27"/>
              <p:cNvCxnSpPr/>
              <p:nvPr/>
            </p:nvCxnSpPr>
            <p:spPr>
              <a:xfrm flipH="1">
                <a:off x="5580112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위쪽/아래쪽 화살표 38"/>
            <p:cNvSpPr/>
            <p:nvPr/>
          </p:nvSpPr>
          <p:spPr>
            <a:xfrm>
              <a:off x="2665283" y="4293096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위쪽/아래쪽 화살표 40"/>
            <p:cNvSpPr/>
            <p:nvPr/>
          </p:nvSpPr>
          <p:spPr>
            <a:xfrm>
              <a:off x="1529505" y="1268760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3419872" y="1250751"/>
            <a:ext cx="1746739" cy="4176464"/>
            <a:chOff x="1422688" y="1268760"/>
            <a:chExt cx="1746739" cy="4176464"/>
          </a:xfrm>
        </p:grpSpPr>
        <p:grpSp>
          <p:nvGrpSpPr>
            <p:cNvPr id="45" name="그룹 44"/>
            <p:cNvGrpSpPr/>
            <p:nvPr/>
          </p:nvGrpSpPr>
          <p:grpSpPr>
            <a:xfrm>
              <a:off x="1422688" y="2060848"/>
              <a:ext cx="1746739" cy="2580130"/>
              <a:chOff x="1422688" y="2528900"/>
              <a:chExt cx="6552728" cy="2279940"/>
            </a:xfrm>
          </p:grpSpPr>
          <p:sp>
            <p:nvSpPr>
              <p:cNvPr id="48" name="모서리가 둥근 직사각형 47"/>
              <p:cNvSpPr/>
              <p:nvPr/>
            </p:nvSpPr>
            <p:spPr>
              <a:xfrm>
                <a:off x="1422688" y="2528900"/>
                <a:ext cx="6552728" cy="2279940"/>
              </a:xfrm>
              <a:prstGeom prst="round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9" name="모서리가 둥근 직사각형 48"/>
              <p:cNvSpPr/>
              <p:nvPr/>
            </p:nvSpPr>
            <p:spPr>
              <a:xfrm>
                <a:off x="1922200" y="2924944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블루투스</a:t>
                </a:r>
                <a:endParaRPr lang="ko-KR" altLang="en-US" sz="1200" dirty="0"/>
              </a:p>
            </p:txBody>
          </p:sp>
          <p:sp>
            <p:nvSpPr>
              <p:cNvPr id="50" name="모서리가 둥근 직사각형 49"/>
              <p:cNvSpPr/>
              <p:nvPr/>
            </p:nvSpPr>
            <p:spPr>
              <a:xfrm>
                <a:off x="4014976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아두이노</a:t>
                </a:r>
                <a:endParaRPr lang="ko-KR" altLang="en-US" sz="1200" dirty="0"/>
              </a:p>
            </p:txBody>
          </p:sp>
          <p:sp>
            <p:nvSpPr>
              <p:cNvPr id="51" name="모서리가 둥근 직사각형 50"/>
              <p:cNvSpPr/>
              <p:nvPr/>
            </p:nvSpPr>
            <p:spPr>
              <a:xfrm>
                <a:off x="6084168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smtClean="0"/>
                  <a:t>초음파</a:t>
                </a:r>
                <a:endParaRPr lang="ko-KR" altLang="en-US" sz="1200" dirty="0"/>
              </a:p>
            </p:txBody>
          </p:sp>
          <p:cxnSp>
            <p:nvCxnSpPr>
              <p:cNvPr id="52" name="직선 화살표 연결선 51"/>
              <p:cNvCxnSpPr/>
              <p:nvPr/>
            </p:nvCxnSpPr>
            <p:spPr>
              <a:xfrm>
                <a:off x="3509882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화살표 연결선 52"/>
              <p:cNvCxnSpPr/>
              <p:nvPr/>
            </p:nvCxnSpPr>
            <p:spPr>
              <a:xfrm flipH="1">
                <a:off x="3491880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직선 화살표 연결선 53"/>
              <p:cNvCxnSpPr/>
              <p:nvPr/>
            </p:nvCxnSpPr>
            <p:spPr>
              <a:xfrm>
                <a:off x="5598114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직선 화살표 연결선 54"/>
              <p:cNvCxnSpPr/>
              <p:nvPr/>
            </p:nvCxnSpPr>
            <p:spPr>
              <a:xfrm flipH="1">
                <a:off x="5580112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위쪽/아래쪽 화살표 45"/>
            <p:cNvSpPr/>
            <p:nvPr/>
          </p:nvSpPr>
          <p:spPr>
            <a:xfrm>
              <a:off x="2665283" y="4293096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위쪽/아래쪽 화살표 46"/>
            <p:cNvSpPr/>
            <p:nvPr/>
          </p:nvSpPr>
          <p:spPr>
            <a:xfrm>
              <a:off x="1529505" y="1268760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6166274" y="1244672"/>
            <a:ext cx="1746739" cy="4176464"/>
            <a:chOff x="1422688" y="1268760"/>
            <a:chExt cx="1746739" cy="4176464"/>
          </a:xfrm>
        </p:grpSpPr>
        <p:grpSp>
          <p:nvGrpSpPr>
            <p:cNvPr id="57" name="그룹 56"/>
            <p:cNvGrpSpPr/>
            <p:nvPr/>
          </p:nvGrpSpPr>
          <p:grpSpPr>
            <a:xfrm>
              <a:off x="1422688" y="2060848"/>
              <a:ext cx="1746739" cy="2580130"/>
              <a:chOff x="1422688" y="2528900"/>
              <a:chExt cx="6552728" cy="2279940"/>
            </a:xfrm>
          </p:grpSpPr>
          <p:sp>
            <p:nvSpPr>
              <p:cNvPr id="60" name="모서리가 둥근 직사각형 59"/>
              <p:cNvSpPr/>
              <p:nvPr/>
            </p:nvSpPr>
            <p:spPr>
              <a:xfrm>
                <a:off x="1422688" y="2528900"/>
                <a:ext cx="6552728" cy="2279940"/>
              </a:xfrm>
              <a:prstGeom prst="round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모서리가 둥근 직사각형 60"/>
              <p:cNvSpPr/>
              <p:nvPr/>
            </p:nvSpPr>
            <p:spPr>
              <a:xfrm>
                <a:off x="1922200" y="2924944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블루투스</a:t>
                </a:r>
                <a:endParaRPr lang="ko-KR" altLang="en-US" sz="1200" dirty="0"/>
              </a:p>
            </p:txBody>
          </p:sp>
          <p:sp>
            <p:nvSpPr>
              <p:cNvPr id="62" name="모서리가 둥근 직사각형 61"/>
              <p:cNvSpPr/>
              <p:nvPr/>
            </p:nvSpPr>
            <p:spPr>
              <a:xfrm>
                <a:off x="4014976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err="1" smtClean="0"/>
                  <a:t>아두이노</a:t>
                </a:r>
                <a:endParaRPr lang="ko-KR" altLang="en-US" sz="1200" dirty="0"/>
              </a:p>
            </p:txBody>
          </p:sp>
          <p:sp>
            <p:nvSpPr>
              <p:cNvPr id="63" name="모서리가 둥근 직사각형 62"/>
              <p:cNvSpPr/>
              <p:nvPr/>
            </p:nvSpPr>
            <p:spPr>
              <a:xfrm>
                <a:off x="6084168" y="2918976"/>
                <a:ext cx="1368152" cy="1478704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 smtClean="0"/>
                  <a:t>초음파</a:t>
                </a:r>
                <a:endParaRPr lang="ko-KR" altLang="en-US" sz="1200" dirty="0"/>
              </a:p>
            </p:txBody>
          </p:sp>
          <p:cxnSp>
            <p:nvCxnSpPr>
              <p:cNvPr id="64" name="직선 화살표 연결선 63"/>
              <p:cNvCxnSpPr/>
              <p:nvPr/>
            </p:nvCxnSpPr>
            <p:spPr>
              <a:xfrm>
                <a:off x="3509882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화살표 연결선 64"/>
              <p:cNvCxnSpPr/>
              <p:nvPr/>
            </p:nvCxnSpPr>
            <p:spPr>
              <a:xfrm flipH="1">
                <a:off x="3491880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직선 화살표 연결선 65"/>
              <p:cNvCxnSpPr/>
              <p:nvPr/>
            </p:nvCxnSpPr>
            <p:spPr>
              <a:xfrm>
                <a:off x="5598114" y="3543046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직선 화살표 연결선 66"/>
              <p:cNvCxnSpPr/>
              <p:nvPr/>
            </p:nvCxnSpPr>
            <p:spPr>
              <a:xfrm flipH="1">
                <a:off x="5580112" y="3687062"/>
                <a:ext cx="342038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8" name="위쪽/아래쪽 화살표 57"/>
            <p:cNvSpPr/>
            <p:nvPr/>
          </p:nvSpPr>
          <p:spPr>
            <a:xfrm>
              <a:off x="2665283" y="4293096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위쪽/아래쪽 화살표 58"/>
            <p:cNvSpPr/>
            <p:nvPr/>
          </p:nvSpPr>
          <p:spPr>
            <a:xfrm>
              <a:off x="1529505" y="1268760"/>
              <a:ext cx="432048" cy="1152128"/>
            </a:xfrm>
            <a:prstGeom prst="upDownArrow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" name="타원 2"/>
          <p:cNvSpPr/>
          <p:nvPr/>
        </p:nvSpPr>
        <p:spPr>
          <a:xfrm>
            <a:off x="5331037" y="3242852"/>
            <a:ext cx="144016" cy="119205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타원 69"/>
          <p:cNvSpPr/>
          <p:nvPr/>
        </p:nvSpPr>
        <p:spPr>
          <a:xfrm>
            <a:off x="5580112" y="3242852"/>
            <a:ext cx="144016" cy="119205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타원 70"/>
          <p:cNvSpPr/>
          <p:nvPr/>
        </p:nvSpPr>
        <p:spPr>
          <a:xfrm>
            <a:off x="5868144" y="3242852"/>
            <a:ext cx="144016" cy="119205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489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916305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36912"/>
            <a:ext cx="8229600" cy="1143000"/>
          </a:xfrm>
        </p:spPr>
        <p:txBody>
          <a:bodyPr/>
          <a:lstStyle/>
          <a:p>
            <a:r>
              <a:rPr lang="ko-KR" altLang="en-US" dirty="0" smtClean="0"/>
              <a:t>감사합니다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411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NO…</a:t>
            </a:r>
            <a:endParaRPr lang="ko-KR" alt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340768"/>
            <a:ext cx="7057522" cy="416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771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222"/>
            <a:ext cx="915998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그룹 4"/>
          <p:cNvGrpSpPr/>
          <p:nvPr/>
        </p:nvGrpSpPr>
        <p:grpSpPr>
          <a:xfrm>
            <a:off x="3059833" y="3154998"/>
            <a:ext cx="2883317" cy="3155186"/>
            <a:chOff x="2771800" y="2852936"/>
            <a:chExt cx="2811309" cy="3078138"/>
          </a:xfrm>
        </p:grpSpPr>
        <p:sp>
          <p:nvSpPr>
            <p:cNvPr id="6" name="순서도: 자기 디스크 5"/>
            <p:cNvSpPr/>
            <p:nvPr/>
          </p:nvSpPr>
          <p:spPr>
            <a:xfrm>
              <a:off x="2771800" y="2852936"/>
              <a:ext cx="2811309" cy="3078138"/>
            </a:xfrm>
            <a:prstGeom prst="flowChartMagneticDisk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anDown">
                <a:avLst>
                  <a:gd name="adj" fmla="val 33333"/>
                </a:avLst>
              </a:prstTxWarp>
              <a:noAutofit/>
            </a:bodyPr>
            <a:lstStyle/>
            <a:p>
              <a:pPr algn="ctr"/>
              <a:endParaRPr lang="en-US" altLang="ko-KR" sz="2800" dirty="0">
                <a:solidFill>
                  <a:schemeClr val="tx1"/>
                </a:solidFill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7" name="타원 6"/>
            <p:cNvSpPr/>
            <p:nvPr/>
          </p:nvSpPr>
          <p:spPr>
            <a:xfrm>
              <a:off x="2771801" y="2852936"/>
              <a:ext cx="2811308" cy="100811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2987824" y="1983479"/>
            <a:ext cx="3027333" cy="1026416"/>
            <a:chOff x="2699792" y="2268957"/>
            <a:chExt cx="3680468" cy="901427"/>
          </a:xfrm>
        </p:grpSpPr>
        <p:sp>
          <p:nvSpPr>
            <p:cNvPr id="9" name="모서리가 둥근 직사각형 8"/>
            <p:cNvSpPr/>
            <p:nvPr/>
          </p:nvSpPr>
          <p:spPr>
            <a:xfrm>
              <a:off x="2699792" y="2596441"/>
              <a:ext cx="3680468" cy="402243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2699792" y="2741133"/>
              <a:ext cx="3680468" cy="429251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2699792" y="2268957"/>
              <a:ext cx="3680468" cy="729727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>
              <a:off x="3754560" y="2419195"/>
              <a:ext cx="1570931" cy="4292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096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916305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타원 3"/>
          <p:cNvSpPr/>
          <p:nvPr/>
        </p:nvSpPr>
        <p:spPr>
          <a:xfrm>
            <a:off x="1475656" y="1730637"/>
            <a:ext cx="6336704" cy="3024336"/>
          </a:xfrm>
          <a:prstGeom prst="ellipse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3419872" y="2666741"/>
            <a:ext cx="2448272" cy="115212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83119">
            <a:off x="3171101" y="2680895"/>
            <a:ext cx="458668" cy="458668"/>
          </a:xfrm>
          <a:prstGeom prst="rect">
            <a:avLst/>
          </a:prstGeom>
          <a:scene3d>
            <a:camera prst="orthographicFront">
              <a:rot lat="10800000" lon="10800000" rev="0"/>
            </a:camera>
            <a:lightRig rig="threePt" dir="t"/>
          </a:scene3d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129532">
            <a:off x="5615841" y="2677368"/>
            <a:ext cx="439962" cy="439962"/>
          </a:xfrm>
          <a:prstGeom prst="rect">
            <a:avLst/>
          </a:prstGeom>
          <a:scene3d>
            <a:camera prst="orthographicFront">
              <a:rot lat="10800000" lon="10800000" rev="0"/>
            </a:camera>
            <a:lightRig rig="threePt" dir="t"/>
          </a:scene3d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62227">
            <a:off x="4421055" y="3735852"/>
            <a:ext cx="445907" cy="445907"/>
          </a:xfrm>
          <a:prstGeom prst="rect">
            <a:avLst/>
          </a:prstGeom>
          <a:scene3d>
            <a:camera prst="orthographicFront">
              <a:rot lat="10800000" lon="10800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62932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525" y="0"/>
            <a:ext cx="916305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3059830" y="3168527"/>
            <a:ext cx="2883317" cy="3155186"/>
            <a:chOff x="2771800" y="2852936"/>
            <a:chExt cx="2811309" cy="3078138"/>
          </a:xfrm>
        </p:grpSpPr>
        <p:sp>
          <p:nvSpPr>
            <p:cNvPr id="4" name="순서도: 자기 디스크 3"/>
            <p:cNvSpPr/>
            <p:nvPr/>
          </p:nvSpPr>
          <p:spPr>
            <a:xfrm>
              <a:off x="2771800" y="2852936"/>
              <a:ext cx="2811309" cy="3078138"/>
            </a:xfrm>
            <a:prstGeom prst="flowChartMagneticDisk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CanDown">
                <a:avLst>
                  <a:gd name="adj" fmla="val 33333"/>
                </a:avLst>
              </a:prstTxWarp>
              <a:noAutofit/>
            </a:bodyPr>
            <a:lstStyle/>
            <a:p>
              <a:pPr algn="ctr"/>
              <a:endParaRPr lang="en-US" altLang="ko-KR" sz="2800" dirty="0">
                <a:solidFill>
                  <a:schemeClr val="tx1"/>
                </a:solidFill>
                <a:latin typeface="HY동녘M" panose="02030600000101010101" pitchFamily="18" charset="-127"/>
                <a:ea typeface="HY동녘M" panose="02030600000101010101" pitchFamily="18" charset="-127"/>
              </a:endParaRPr>
            </a:p>
          </p:txBody>
        </p:sp>
        <p:sp>
          <p:nvSpPr>
            <p:cNvPr id="5" name="타원 4"/>
            <p:cNvSpPr/>
            <p:nvPr/>
          </p:nvSpPr>
          <p:spPr>
            <a:xfrm>
              <a:off x="2771801" y="2852936"/>
              <a:ext cx="2811308" cy="100811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2987823" y="1977739"/>
            <a:ext cx="3027333" cy="1955317"/>
            <a:chOff x="2987823" y="1977739"/>
            <a:chExt cx="3027333" cy="1955317"/>
          </a:xfrm>
        </p:grpSpPr>
        <p:grpSp>
          <p:nvGrpSpPr>
            <p:cNvPr id="7" name="그룹 6"/>
            <p:cNvGrpSpPr/>
            <p:nvPr/>
          </p:nvGrpSpPr>
          <p:grpSpPr>
            <a:xfrm>
              <a:off x="2987823" y="1977739"/>
              <a:ext cx="3027333" cy="1026416"/>
              <a:chOff x="2699792" y="2268957"/>
              <a:chExt cx="3680468" cy="901427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2699792" y="2596441"/>
                <a:ext cx="3680468" cy="402243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타원 8"/>
              <p:cNvSpPr/>
              <p:nvPr/>
            </p:nvSpPr>
            <p:spPr>
              <a:xfrm>
                <a:off x="2699792" y="2741133"/>
                <a:ext cx="3680468" cy="429251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2699792" y="2268957"/>
                <a:ext cx="3680468" cy="729727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타원 10"/>
              <p:cNvSpPr/>
              <p:nvPr/>
            </p:nvSpPr>
            <p:spPr>
              <a:xfrm>
                <a:off x="3754560" y="2419195"/>
                <a:ext cx="1570931" cy="429251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3" name="직선 연결선 2"/>
            <p:cNvCxnSpPr/>
            <p:nvPr/>
          </p:nvCxnSpPr>
          <p:spPr>
            <a:xfrm>
              <a:off x="3855412" y="2969869"/>
              <a:ext cx="0" cy="96318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>
              <a:stCxn id="9" idx="4"/>
            </p:cNvCxnSpPr>
            <p:nvPr/>
          </p:nvCxnSpPr>
          <p:spPr>
            <a:xfrm flipH="1">
              <a:off x="4501488" y="3004155"/>
              <a:ext cx="2" cy="56886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5147566" y="3004155"/>
              <a:ext cx="0" cy="92890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9587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mail.naver.com/read/image/?mailSN=7930&amp;attachIndex=2&amp;contentType=image/jpeg&amp;offset=1176&amp;size=3556294&amp;mimeSN=1571899165.916061.40800.34560&amp;org=1&amp;u=whgdmsekf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" name="AutoShape 4" descr="https://mail.naver.com/read/image/?mailSN=7930&amp;attachIndex=2&amp;contentType=image/jpeg&amp;offset=1176&amp;size=3556294&amp;mimeSN=1571899165.916061.40800.34560&amp;org=1&amp;u=whgdmsekf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" name="AutoShape 6" descr="https://mail.naver.com/read/image/?mailSN=7930&amp;attachIndex=2&amp;contentType=image/jpeg&amp;offset=1176&amp;size=3556294&amp;mimeSN=1571899165.916061.40800.34560&amp;org=1&amp;u=whgdmsekf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" name="AutoShape 8" descr="https://mail.naver.com/read/image/?mailSN=7930&amp;attachIndex=2&amp;contentType=image/jpeg&amp;offset=1176&amp;size=3556294&amp;mimeSN=1571899165.916061.40800.34560&amp;org=1&amp;u=whgdmsekf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0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332656"/>
            <a:ext cx="8568952" cy="611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20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ditor[4](1)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49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모서리가 둥근 직사각형 41"/>
          <p:cNvSpPr/>
          <p:nvPr/>
        </p:nvSpPr>
        <p:spPr>
          <a:xfrm>
            <a:off x="1364709" y="332656"/>
            <a:ext cx="6552728" cy="136815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중앙 제어 장치</a:t>
            </a:r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1422688" y="2060848"/>
            <a:ext cx="6552728" cy="2580130"/>
            <a:chOff x="1422688" y="2528900"/>
            <a:chExt cx="6552728" cy="2279940"/>
          </a:xfrm>
        </p:grpSpPr>
        <p:sp>
          <p:nvSpPr>
            <p:cNvPr id="5" name="모서리가 둥근 직사각형 4"/>
            <p:cNvSpPr/>
            <p:nvPr/>
          </p:nvSpPr>
          <p:spPr>
            <a:xfrm>
              <a:off x="1422688" y="2528900"/>
              <a:ext cx="6552728" cy="2279940"/>
            </a:xfrm>
            <a:prstGeom prst="round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" name="모서리가 둥근 직사각형 5"/>
            <p:cNvSpPr/>
            <p:nvPr/>
          </p:nvSpPr>
          <p:spPr>
            <a:xfrm>
              <a:off x="1922200" y="2924944"/>
              <a:ext cx="1368152" cy="14787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/>
                <a:t>블루투스</a:t>
              </a:r>
              <a:r>
                <a:rPr lang="ko-KR" altLang="en-US" dirty="0" smtClean="0"/>
                <a:t> 모듈</a:t>
              </a:r>
              <a:endParaRPr lang="ko-KR" altLang="en-US" dirty="0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4014976" y="2918976"/>
              <a:ext cx="1368152" cy="14787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 smtClean="0"/>
                <a:t>아두이노</a:t>
              </a:r>
              <a:r>
                <a:rPr lang="ko-KR" altLang="en-US" dirty="0" smtClean="0"/>
                <a:t> 보드</a:t>
              </a:r>
              <a:endParaRPr lang="ko-KR" altLang="en-US" dirty="0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6084168" y="2918976"/>
              <a:ext cx="1368152" cy="14787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smtClean="0"/>
                <a:t>초음파</a:t>
              </a:r>
              <a:endParaRPr lang="en-US" altLang="ko-KR" dirty="0" smtClean="0"/>
            </a:p>
            <a:p>
              <a:pPr algn="ctr"/>
              <a:r>
                <a:rPr lang="ko-KR" altLang="en-US" dirty="0" smtClean="0"/>
                <a:t>센</a:t>
              </a:r>
              <a:r>
                <a:rPr lang="ko-KR" altLang="en-US" dirty="0"/>
                <a:t>서</a:t>
              </a:r>
            </a:p>
          </p:txBody>
        </p:sp>
        <p:cxnSp>
          <p:nvCxnSpPr>
            <p:cNvPr id="14" name="직선 화살표 연결선 13"/>
            <p:cNvCxnSpPr/>
            <p:nvPr/>
          </p:nvCxnSpPr>
          <p:spPr>
            <a:xfrm>
              <a:off x="3509882" y="3543046"/>
              <a:ext cx="34203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직선 화살표 연결선 25"/>
            <p:cNvCxnSpPr/>
            <p:nvPr/>
          </p:nvCxnSpPr>
          <p:spPr>
            <a:xfrm flipH="1">
              <a:off x="3491880" y="3687062"/>
              <a:ext cx="34203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화살표 연결선 26"/>
            <p:cNvCxnSpPr/>
            <p:nvPr/>
          </p:nvCxnSpPr>
          <p:spPr>
            <a:xfrm>
              <a:off x="5598114" y="3543046"/>
              <a:ext cx="34203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/>
            <p:cNvCxnSpPr/>
            <p:nvPr/>
          </p:nvCxnSpPr>
          <p:spPr>
            <a:xfrm flipH="1">
              <a:off x="5580112" y="3687062"/>
              <a:ext cx="342038" cy="0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275856" y="3284984"/>
              <a:ext cx="79208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 smtClean="0"/>
                <a:t>보드 제어</a:t>
              </a:r>
              <a:endParaRPr lang="ko-KR" altLang="en-US" sz="1050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284857" y="3724992"/>
              <a:ext cx="79208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 smtClean="0"/>
                <a:t>데이터</a:t>
              </a:r>
              <a:endParaRPr lang="en-US" altLang="ko-KR" sz="1050" dirty="0" smtClean="0"/>
            </a:p>
            <a:p>
              <a:pPr algn="ctr"/>
              <a:r>
                <a:rPr lang="ko-KR" altLang="en-US" sz="1050" dirty="0" smtClean="0"/>
                <a:t>전송</a:t>
              </a:r>
              <a:endParaRPr lang="ko-KR" altLang="en-US" sz="105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373089" y="3247092"/>
              <a:ext cx="79208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50" dirty="0" smtClean="0"/>
                <a:t>센서 제어</a:t>
              </a:r>
              <a:endParaRPr lang="ko-KR" altLang="en-US" sz="1050" dirty="0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355087" y="3731424"/>
              <a:ext cx="79208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050" dirty="0" smtClean="0"/>
                <a:t>데이터</a:t>
              </a:r>
              <a:endParaRPr lang="en-US" altLang="ko-KR" sz="1050" dirty="0" smtClean="0"/>
            </a:p>
            <a:p>
              <a:pPr algn="ctr"/>
              <a:r>
                <a:rPr lang="ko-KR" altLang="en-US" sz="1050" dirty="0" smtClean="0"/>
                <a:t>측</a:t>
              </a:r>
              <a:r>
                <a:rPr lang="ko-KR" altLang="en-US" sz="1050" dirty="0"/>
                <a:t>정</a:t>
              </a:r>
            </a:p>
          </p:txBody>
        </p:sp>
      </p:grpSp>
      <p:sp>
        <p:nvSpPr>
          <p:cNvPr id="34" name="모서리가 둥근 직사각형 33"/>
          <p:cNvSpPr/>
          <p:nvPr/>
        </p:nvSpPr>
        <p:spPr>
          <a:xfrm>
            <a:off x="1475656" y="5013176"/>
            <a:ext cx="6552728" cy="136815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쓰레기통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위쪽/아래쪽 화살표 38"/>
          <p:cNvSpPr/>
          <p:nvPr/>
        </p:nvSpPr>
        <p:spPr>
          <a:xfrm>
            <a:off x="6588224" y="4293096"/>
            <a:ext cx="432048" cy="1152128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7020272" y="4651862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쓰레기 양 측정</a:t>
            </a:r>
            <a:endParaRPr lang="ko-KR" altLang="en-US" dirty="0"/>
          </a:p>
        </p:txBody>
      </p:sp>
      <p:sp>
        <p:nvSpPr>
          <p:cNvPr id="41" name="위쪽/아래쪽 화살표 40"/>
          <p:cNvSpPr/>
          <p:nvPr/>
        </p:nvSpPr>
        <p:spPr>
          <a:xfrm>
            <a:off x="2390252" y="1268760"/>
            <a:ext cx="432048" cy="1152128"/>
          </a:xfrm>
          <a:prstGeom prst="upDown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683568" y="1700808"/>
            <a:ext cx="180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통제 및 데이터 전송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896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1697</TotalTime>
  <Words>55</Words>
  <Application>Microsoft Office PowerPoint</Application>
  <PresentationFormat>화면 슬라이드 쇼(4:3)</PresentationFormat>
  <Paragraphs>31</Paragraphs>
  <Slides>11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2" baseType="lpstr">
      <vt:lpstr>Office 테마</vt:lpstr>
      <vt:lpstr>    차오르는 쓰레기통에서 네 알람이 보내진거야</vt:lpstr>
      <vt:lpstr>NO…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차오르는 쓰레기통에서 네 알람을 받았던거야</dc:title>
  <dc:creator>Admin</dc:creator>
  <cp:lastModifiedBy>Admin</cp:lastModifiedBy>
  <cp:revision>26</cp:revision>
  <dcterms:created xsi:type="dcterms:W3CDTF">2019-10-23T00:14:32Z</dcterms:created>
  <dcterms:modified xsi:type="dcterms:W3CDTF">2019-10-25T00:12:42Z</dcterms:modified>
</cp:coreProperties>
</file>

<file path=docProps/thumbnail.jpeg>
</file>